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zyna Skowyra" initials="KS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3" autoAdjust="0"/>
    <p:restoredTop sz="93978" autoAdjust="0"/>
  </p:normalViewPr>
  <p:slideViewPr>
    <p:cSldViewPr snapToGrid="0" snapToObjects="1">
      <p:cViewPr varScale="1">
        <p:scale>
          <a:sx n="109" d="100"/>
          <a:sy n="109" d="100"/>
        </p:scale>
        <p:origin x="-66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EDA435-BE11-435F-8563-D64E27E8A71A}" type="datetimeFigureOut">
              <a:rPr lang="pl-PL"/>
              <a:pPr>
                <a:defRPr/>
              </a:pPr>
              <a:t>2018-10-03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892295-6E2F-42BF-930B-A1D7072F7D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8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9E3659-3FE0-43DE-9A5E-93311FC10E39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9EA56C-6533-4EAE-BBA3-07DD28C7CB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17988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8B8F-65FA-416F-B6EB-524ABB341941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FD2C-9DC3-4A0A-B2BD-B5CF285AAC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71F0-A492-4CE8-8C49-8B59E05824BA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A620-75D8-457F-B573-6FE149C065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A6A6-055D-48DE-AB00-8B4FAE148EA6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E266-93C0-41CF-9097-920EBA1898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0981-DC3F-4C85-AE89-504E74DEF088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E70A-E35E-4B96-B517-E40DA9C917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968A-E8C7-4D68-B80D-5A48175ECF1E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75E7-C059-40B0-9F1D-AF8F8572F1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024C-9AE0-4BC2-9886-007CD8DCD705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FD82-9B46-432B-A23F-2D5DA6AF2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74FA-FEDF-4EE0-905E-C60A9678523A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5F3C-D5CF-438E-9FE7-B7FE77CD3A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F6A6-3C3E-49D8-B916-45A858E2DCA4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C144-12B2-455C-9391-B21FD818A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F071-A38A-4C91-8CED-DC878D40906B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6F04-EBDF-4946-B8E4-DC2E82D8A4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90BA-05DD-4751-A3FB-D31D0232EBAE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4F10-C6C6-43F4-B432-CE64558070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43F8-C12C-4ABF-83C7-E14B1E91CEB9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6689-BF37-4785-8C67-9A5F4CFB5F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edyt. styl wz. tyt.</a:t>
            </a:r>
            <a:endParaRPr lang="en-GB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3805C-1324-4485-B96E-8A28B4C6A668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35FC6-87B6-47BE-A7AF-07866BFE20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Work.DESKTOP-0JN9POO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276345" y="2644170"/>
            <a:ext cx="5305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Głosuj na</a:t>
            </a:r>
          </a:p>
          <a:p>
            <a:r>
              <a:rPr lang="pl-PL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pl-PL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Admin\Desktop\grafika Arek\DSC_0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629" y="3259243"/>
            <a:ext cx="6039599" cy="28912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4</Words>
  <Application>Microsoft Office PowerPoint</Application>
  <PresentationFormat>Niestandardowy</PresentationFormat>
  <Paragraphs>2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Slajd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Grocholiński</dc:creator>
  <cp:lastModifiedBy>Admin</cp:lastModifiedBy>
  <cp:revision>131</cp:revision>
  <cp:lastPrinted>2017-08-17T07:53:17Z</cp:lastPrinted>
  <dcterms:created xsi:type="dcterms:W3CDTF">2017-07-09T16:37:44Z</dcterms:created>
  <dcterms:modified xsi:type="dcterms:W3CDTF">2018-10-03T09:41:07Z</dcterms:modified>
</cp:coreProperties>
</file>